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0080625" cy="7559675" type="screen4x3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16" y="-90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433BA2F1-7A79-472E-B1B8-8015A342526B}" type="slidenum">
              <a:t>‹N°›</a:t>
            </a:fld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82072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4" name="Espace réservé de l'en-têt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D2974D17-E483-4708-990E-4D91703702B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9042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fr-FR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17D0C1D-5874-42E0-AD97-7D72C4B7865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068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7296686-E27E-440B-A903-92DE424C524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7362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1373BA8-BD56-4D9C-9C8C-81FC6DEE94C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0453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71CA9E1-5099-46CA-A631-0E38CE349D7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1672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2F8B0CD-8A20-4B20-8BEE-D0F59835365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3784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8257FBC-26B8-4861-8868-0DFF34FB539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4498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A9523A2-792E-4CF1-80F7-060F0716BF8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6801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8C3CA8A-C770-42BD-963F-7D4B671CD749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0350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5C3959F-153D-4D0A-B47F-253E4DFE72A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4710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53836F3-621A-4E9A-B38C-535F8247540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9846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DACED29-20CB-4256-AAB3-68C96952293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201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fr-FR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FCFAEDDD-E364-49DD-B8B2-E58E8A38F364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fr-FR" sz="4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fr-FR" sz="32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fr-FR"/>
          </a:p>
        </p:txBody>
      </p:sp>
      <p:sp>
        <p:nvSpPr>
          <p:cNvPr id="3" name="Sous-titre 2"/>
          <p:cNvSpPr txBox="1">
            <a:spLocks noGrp="1"/>
          </p:cNvSpPr>
          <p:nvPr>
            <p:ph type="subTitle" idx="4294967295"/>
          </p:nvPr>
        </p:nvSpPr>
        <p:spPr/>
        <p:txBody>
          <a:bodyPr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indent="0" algn="ctr"/>
            <a:endParaRPr lang="fr-FR"/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067840" y="-393480"/>
            <a:ext cx="5071320" cy="7559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sz="1600"/>
              <a:t>PROJECTION THEMATIQUE SAMEDI</a:t>
            </a:r>
          </a:p>
        </p:txBody>
      </p:sp>
      <p:sp>
        <p:nvSpPr>
          <p:cNvPr id="3" name="Sous-titre 2"/>
          <p:cNvSpPr txBox="1">
            <a:spLocks noGrp="1"/>
          </p:cNvSpPr>
          <p:nvPr>
            <p:ph type="subTitle" idx="4294967295"/>
          </p:nvPr>
        </p:nvSpPr>
        <p:spPr/>
        <p:txBody>
          <a:bodyPr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indent="0" algn="ctr"/>
            <a:endParaRPr lang="fr-FR"/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95840" y="144000"/>
            <a:ext cx="3476160" cy="7151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3024000" y="432000"/>
            <a:ext cx="9071640" cy="172980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sz="2400" b="1">
                <a:solidFill>
                  <a:srgbClr val="000000"/>
                </a:solidFill>
                <a:effectLst>
                  <a:outerShdw dist="17961" dir="2700000">
                    <a:scrgbClr r="0" g="0" b="0"/>
                  </a:outerShdw>
                </a:effectLst>
              </a:rPr>
              <a:t>PROJECTION</a:t>
            </a:r>
            <a:r>
              <a:rPr lang="fr-FR" sz="2400" b="1">
                <a:effectLst>
                  <a:outerShdw dist="17961" dir="2700000">
                    <a:scrgbClr r="0" g="0" b="0"/>
                  </a:outerShdw>
                </a:effectLst>
              </a:rPr>
              <a:t> THEMATIQUE</a:t>
            </a:r>
            <a:r>
              <a:rPr lang="fr-FR" sz="2400"/>
              <a:t/>
            </a:r>
            <a:br>
              <a:rPr lang="fr-FR" sz="2400"/>
            </a:br>
            <a:r>
              <a:rPr lang="fr-FR" sz="2400"/>
              <a:t/>
            </a:r>
            <a:br>
              <a:rPr lang="fr-FR" sz="2400"/>
            </a:br>
            <a:r>
              <a:rPr lang="fr-FR" sz="2400" b="1"/>
              <a:t> </a:t>
            </a:r>
            <a:r>
              <a:rPr lang="fr-FR" sz="2400" b="1">
                <a:effectLst>
                  <a:outerShdw dist="17961" dir="2700000">
                    <a:scrgbClr r="0" g="0" b="0"/>
                  </a:outerShdw>
                </a:effectLst>
              </a:rPr>
              <a:t>SAMEDI  1ER MARS à 19 heure</a:t>
            </a:r>
            <a:r>
              <a:rPr lang="fr-FR" sz="2400" b="1"/>
              <a:t/>
            </a:r>
            <a:br>
              <a:rPr lang="fr-FR" sz="2400" b="1"/>
            </a:br>
            <a:r>
              <a:rPr lang="fr-FR" sz="2400" b="1"/>
              <a:t/>
            </a:r>
            <a:br>
              <a:rPr lang="fr-FR" sz="2400" b="1"/>
            </a:br>
            <a:endParaRPr lang="fr-FR" sz="2400" b="1"/>
          </a:p>
        </p:txBody>
      </p:sp>
      <p:sp>
        <p:nvSpPr>
          <p:cNvPr id="3" name="Sous-titre 2"/>
          <p:cNvSpPr txBox="1">
            <a:spLocks noGrp="1"/>
          </p:cNvSpPr>
          <p:nvPr>
            <p:ph type="subTitle" idx="4294967295"/>
          </p:nvPr>
        </p:nvSpPr>
        <p:spPr>
          <a:xfrm>
            <a:off x="2952359" y="710681"/>
            <a:ext cx="9071640" cy="6981398"/>
          </a:xfrm>
        </p:spPr>
        <p:txBody>
          <a:bodyPr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fr-FR" sz="2400" b="1" dirty="0">
                <a:effectLst>
                  <a:outerShdw dist="17961" dir="2700000">
                    <a:scrgbClr r="0" g="0" b="0"/>
                  </a:outerShdw>
                </a:effectLst>
              </a:rPr>
              <a:t>LIBRAIRIE </a:t>
            </a:r>
            <a:r>
              <a:rPr lang="fr-FR" sz="2400" b="1" dirty="0" smtClean="0">
                <a:effectLst>
                  <a:outerShdw dist="17961" dir="2700000">
                    <a:scrgbClr r="0" g="0" b="0"/>
                  </a:outerShdw>
                </a:effectLst>
              </a:rPr>
              <a:t>SCRUPULE</a:t>
            </a:r>
          </a:p>
          <a:p>
            <a:pPr marL="0" lvl="0" indent="0" algn="ctr">
              <a:buNone/>
            </a:pPr>
            <a:endParaRPr lang="fr-FR" sz="2400" b="1" dirty="0">
              <a:effectLst>
                <a:outerShdw dist="17961" dir="2700000">
                  <a:scrgbClr r="0" g="0" b="0"/>
                </a:outerShdw>
              </a:effectLst>
            </a:endParaRPr>
          </a:p>
          <a:p>
            <a:pPr marL="0" lvl="0" indent="0" algn="ctr">
              <a:buNone/>
            </a:pPr>
            <a:r>
              <a:rPr lang="fr-FR" sz="2000" b="1" dirty="0">
                <a:effectLst>
                  <a:outerShdw dist="17961" dir="2700000">
                    <a:scrgbClr r="0" g="0" b="0"/>
                  </a:outerShdw>
                </a:effectLst>
              </a:rPr>
              <a:t>26 RUE DU FAUBOURG FIGUEROLLES</a:t>
            </a:r>
          </a:p>
          <a:p>
            <a:pPr marL="0" lvl="0" indent="0" algn="ctr">
              <a:buNone/>
            </a:pPr>
            <a:r>
              <a:rPr lang="fr-FR" sz="2000" b="1" dirty="0">
                <a:effectLst>
                  <a:outerShdw dist="17961" dir="2700000">
                    <a:scrgbClr r="0" g="0" b="0"/>
                  </a:outerShdw>
                </a:effectLst>
              </a:rPr>
              <a:t>HAUT- DESSUS DU BAR DE LA </a:t>
            </a:r>
            <a:r>
              <a:rPr lang="fr-FR" sz="2000" b="1" dirty="0" smtClean="0">
                <a:effectLst>
                  <a:outerShdw dist="17961" dir="2700000">
                    <a:scrgbClr r="0" g="0" b="0"/>
                  </a:outerShdw>
                </a:effectLst>
              </a:rPr>
              <a:t>PLEINE </a:t>
            </a:r>
          </a:p>
          <a:p>
            <a:pPr marL="0" lvl="0" indent="0" algn="ctr">
              <a:buNone/>
            </a:pPr>
            <a:r>
              <a:rPr lang="fr-FR" sz="2000" b="1" dirty="0" smtClean="0">
                <a:effectLst>
                  <a:outerShdw dist="17961" dir="2700000">
                    <a:scrgbClr r="0" g="0" b="0"/>
                  </a:outerShdw>
                </a:effectLst>
              </a:rPr>
              <a:t>LUNE</a:t>
            </a:r>
            <a:endParaRPr lang="fr-FR" sz="2000" b="1" dirty="0">
              <a:effectLst>
                <a:outerShdw dist="17961" dir="2700000">
                  <a:scrgbClr r="0" g="0" b="0"/>
                </a:outerShdw>
              </a:effectLst>
            </a:endParaRPr>
          </a:p>
          <a:p>
            <a:pPr marL="0" lvl="0" indent="0" algn="ctr">
              <a:buNone/>
            </a:pPr>
            <a:r>
              <a:rPr lang="fr-FR" sz="2200" b="1" dirty="0" smtClean="0">
                <a:effectLst>
                  <a:outerShdw dist="17961" dir="2700000">
                    <a:scrgbClr r="0" g="0" b="0"/>
                  </a:outerShdw>
                </a:effectLst>
              </a:rPr>
              <a:t>TEL</a:t>
            </a:r>
            <a:r>
              <a:rPr lang="fr-FR" sz="2200" b="1" dirty="0">
                <a:effectLst>
                  <a:outerShdw dist="17961" dir="2700000">
                    <a:scrgbClr r="0" g="0" b="0"/>
                  </a:outerShdw>
                </a:effectLst>
              </a:rPr>
              <a:t> : 04.67.92.24.18</a:t>
            </a:r>
          </a:p>
          <a:p>
            <a:pPr marL="0" lvl="0" indent="0" algn="ctr">
              <a:buNone/>
            </a:pPr>
            <a:endParaRPr lang="fr-FR" sz="2000" b="1" dirty="0">
              <a:effectLst>
                <a:outerShdw dist="17961" dir="2700000">
                  <a:scrgbClr r="0" g="0" b="0"/>
                </a:outerShdw>
              </a:effectLst>
            </a:endParaRPr>
          </a:p>
          <a:p>
            <a:pPr marL="0" lvl="0" indent="0" algn="ctr">
              <a:buNone/>
            </a:pPr>
            <a:r>
              <a:rPr lang="fr-FR" sz="2200" b="1" dirty="0">
                <a:effectLst>
                  <a:outerShdw dist="17961" dir="2700000">
                    <a:scrgbClr r="0" g="0" b="0"/>
                  </a:outerShdw>
                </a:effectLst>
              </a:rPr>
              <a:t> discutions </a:t>
            </a:r>
            <a:r>
              <a:rPr lang="fr-FR" sz="2400" b="1" dirty="0">
                <a:effectLst>
                  <a:outerShdw dist="17961" dir="2700000">
                    <a:scrgbClr r="0" g="0" b="0"/>
                  </a:outerShdw>
                </a:effectLst>
              </a:rPr>
              <a:t>après</a:t>
            </a:r>
            <a:r>
              <a:rPr lang="fr-FR" sz="2200" b="1" dirty="0">
                <a:effectLst>
                  <a:outerShdw dist="17961" dir="2700000">
                    <a:scrgbClr r="0" g="0" b="0"/>
                  </a:outerShdw>
                </a:effectLst>
              </a:rPr>
              <a:t> le film</a:t>
            </a:r>
          </a:p>
          <a:p>
            <a:pPr marL="0" lvl="0" indent="0" algn="ctr">
              <a:buNone/>
            </a:pPr>
            <a:r>
              <a:rPr lang="fr-FR" sz="2200" b="1" dirty="0">
                <a:effectLst>
                  <a:outerShdw dist="17961" dir="2700000">
                    <a:scrgbClr r="0" g="0" b="0"/>
                  </a:outerShdw>
                </a:effectLst>
              </a:rPr>
              <a:t> autour d'un repas tiré... du sac !</a:t>
            </a:r>
          </a:p>
          <a:p>
            <a:pPr marL="0" lvl="0" indent="0" algn="ctr">
              <a:buNone/>
            </a:pPr>
            <a:r>
              <a:rPr lang="fr-FR" sz="2200" b="1" i="1" dirty="0">
                <a:effectLst>
                  <a:outerShdw dist="17961" dir="2700000">
                    <a:scrgbClr r="0" g="0" b="0"/>
                  </a:outerShdw>
                </a:effectLst>
              </a:rPr>
              <a:t> apportez quelques choses</a:t>
            </a:r>
          </a:p>
          <a:p>
            <a:pPr marL="0" lvl="0" indent="0" algn="ctr">
              <a:buNone/>
            </a:pPr>
            <a:r>
              <a:rPr lang="fr-FR" sz="2200" b="1" i="1" dirty="0">
                <a:effectLst>
                  <a:outerShdw dist="17961" dir="2700000">
                    <a:scrgbClr r="0" g="0" b="0"/>
                  </a:outerShdw>
                </a:effectLst>
              </a:rPr>
              <a:t> à boire et à manger</a:t>
            </a:r>
          </a:p>
          <a:p>
            <a:pPr marL="0" lvl="0" indent="0" algn="ctr">
              <a:buNone/>
            </a:pPr>
            <a:r>
              <a:rPr lang="fr-FR" sz="2200" b="1" i="1" dirty="0">
                <a:effectLst>
                  <a:outerShdw dist="17961" dir="2700000">
                    <a:scrgbClr r="0" g="0" b="0"/>
                  </a:outerShdw>
                </a:effectLst>
              </a:rPr>
              <a:t> </a:t>
            </a:r>
          </a:p>
          <a:p>
            <a:pPr marL="0" lvl="0" indent="0" algn="ctr">
              <a:buNone/>
            </a:pPr>
            <a:r>
              <a:rPr lang="fr-FR" sz="2000" b="1" dirty="0">
                <a:effectLst>
                  <a:outerShdw dist="17961" dir="2700000">
                    <a:scrgbClr r="0" g="0" b="0"/>
                  </a:outerShdw>
                </a:effectLst>
              </a:rPr>
              <a:t>(</a:t>
            </a:r>
            <a:r>
              <a:rPr lang="fr-FR" sz="2200" b="1" dirty="0">
                <a:effectLst>
                  <a:outerShdw dist="17961" dir="2700000">
                    <a:scrgbClr r="0" g="0" b="0"/>
                  </a:outerShdw>
                </a:effectLst>
              </a:rPr>
              <a:t>participation</a:t>
            </a:r>
            <a:r>
              <a:rPr lang="fr-FR" sz="2000" b="1" dirty="0">
                <a:effectLst>
                  <a:outerShdw dist="17961" dir="2700000">
                    <a:scrgbClr r="0" g="0" b="0"/>
                  </a:outerShdw>
                </a:effectLst>
              </a:rPr>
              <a:t> libre)</a:t>
            </a:r>
          </a:p>
          <a:p>
            <a:pPr marL="0" lvl="0" indent="0" algn="ctr">
              <a:buNone/>
            </a:pPr>
            <a:r>
              <a:rPr lang="fr-FR" sz="1800" b="1" dirty="0">
                <a:effectLst>
                  <a:outerShdw dist="17961" dir="2700000">
                    <a:scrgbClr r="0" g="0" b="0"/>
                  </a:outerShdw>
                </a:effectLst>
              </a:rPr>
              <a:t> </a:t>
            </a: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60000" y="194760"/>
            <a:ext cx="4700160" cy="7077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3024000" y="432000"/>
            <a:ext cx="9071640" cy="172980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sz="2400" b="1">
                <a:solidFill>
                  <a:srgbClr val="000000"/>
                </a:solidFill>
                <a:effectLst>
                  <a:outerShdw dist="17961" dir="2700000">
                    <a:scrgbClr r="0" g="0" b="0"/>
                  </a:outerShdw>
                </a:effectLst>
              </a:rPr>
              <a:t>PROJECTION</a:t>
            </a:r>
            <a:r>
              <a:rPr lang="fr-FR" sz="2400" b="1">
                <a:effectLst>
                  <a:outerShdw dist="17961" dir="2700000">
                    <a:scrgbClr r="0" g="0" b="0"/>
                  </a:outerShdw>
                </a:effectLst>
              </a:rPr>
              <a:t> THEMATIQUE</a:t>
            </a:r>
            <a:r>
              <a:rPr lang="fr-FR" sz="2400"/>
              <a:t/>
            </a:r>
            <a:br>
              <a:rPr lang="fr-FR" sz="2400"/>
            </a:br>
            <a:r>
              <a:rPr lang="fr-FR" sz="2400"/>
              <a:t/>
            </a:r>
            <a:br>
              <a:rPr lang="fr-FR" sz="2400"/>
            </a:br>
            <a:r>
              <a:rPr lang="fr-FR" sz="2400" b="1"/>
              <a:t> </a:t>
            </a:r>
            <a:r>
              <a:rPr lang="fr-FR" sz="2400" b="1">
                <a:effectLst>
                  <a:outerShdw dist="17961" dir="2700000">
                    <a:scrgbClr r="0" g="0" b="0"/>
                  </a:outerShdw>
                </a:effectLst>
              </a:rPr>
              <a:t>SAMEDI  1ER MARS à 19 heure</a:t>
            </a:r>
            <a:r>
              <a:rPr lang="fr-FR" sz="2400" b="1"/>
              <a:t/>
            </a:r>
            <a:br>
              <a:rPr lang="fr-FR" sz="2400" b="1"/>
            </a:br>
            <a:r>
              <a:rPr lang="fr-FR" sz="2400" b="1"/>
              <a:t/>
            </a:r>
            <a:br>
              <a:rPr lang="fr-FR" sz="2400" b="1"/>
            </a:br>
            <a:endParaRPr lang="fr-FR" sz="2400" b="1"/>
          </a:p>
        </p:txBody>
      </p:sp>
      <p:sp>
        <p:nvSpPr>
          <p:cNvPr id="3" name="Sous-titre 2"/>
          <p:cNvSpPr txBox="1">
            <a:spLocks noGrp="1"/>
          </p:cNvSpPr>
          <p:nvPr>
            <p:ph type="subTitle" idx="4294967295"/>
          </p:nvPr>
        </p:nvSpPr>
        <p:spPr>
          <a:xfrm>
            <a:off x="2952359" y="1706760"/>
            <a:ext cx="9071640" cy="4989240"/>
          </a:xfrm>
        </p:spPr>
        <p:txBody>
          <a:bodyPr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fr-FR" sz="2400" b="1">
                <a:effectLst>
                  <a:outerShdw dist="17961" dir="2700000">
                    <a:scrgbClr r="0" g="0" b="0"/>
                  </a:outerShdw>
                </a:effectLst>
              </a:rPr>
              <a:t>LIBRAIRIE SCRUPULE</a:t>
            </a:r>
          </a:p>
          <a:p>
            <a:pPr marL="0" lvl="0" indent="0" algn="ctr">
              <a:buNone/>
            </a:pPr>
            <a:r>
              <a:rPr lang="fr-FR" sz="2000" b="1">
                <a:effectLst>
                  <a:outerShdw dist="17961" dir="2700000">
                    <a:scrgbClr r="0" g="0" b="0"/>
                  </a:outerShdw>
                </a:effectLst>
              </a:rPr>
              <a:t>26 RUE DU FAUBOURG FIGUEROLLES</a:t>
            </a:r>
          </a:p>
          <a:p>
            <a:pPr marL="0" lvl="0" indent="0" algn="ctr">
              <a:buNone/>
            </a:pPr>
            <a:r>
              <a:rPr lang="fr-FR" sz="2000" b="1">
                <a:effectLst>
                  <a:outerShdw dist="17961" dir="2700000">
                    <a:scrgbClr r="0" g="0" b="0"/>
                  </a:outerShdw>
                </a:effectLst>
              </a:rPr>
              <a:t>HAUT- DESSUS DU BAR DE LA LUNE</a:t>
            </a:r>
          </a:p>
          <a:p>
            <a:pPr marL="0" lvl="0" indent="0" algn="ctr">
              <a:buNone/>
            </a:pPr>
            <a:r>
              <a:rPr lang="fr-FR" sz="2000" b="1">
                <a:effectLst>
                  <a:outerShdw dist="17961" dir="2700000">
                    <a:scrgbClr r="0" g="0" b="0"/>
                  </a:outerShdw>
                </a:effectLst>
              </a:rPr>
              <a:t>(PLAN CABANE)</a:t>
            </a:r>
          </a:p>
          <a:p>
            <a:pPr marL="0" lvl="0" indent="0" algn="ctr">
              <a:buNone/>
            </a:pPr>
            <a:endParaRPr lang="fr-FR" sz="2200" b="1"/>
          </a:p>
          <a:p>
            <a:pPr marL="0" lvl="0" indent="0" algn="ctr">
              <a:buNone/>
            </a:pPr>
            <a:r>
              <a:rPr lang="fr-FR" sz="2200" b="1">
                <a:effectLst>
                  <a:outerShdw dist="17961" dir="2700000">
                    <a:scrgbClr r="0" g="0" b="0"/>
                  </a:outerShdw>
                </a:effectLst>
              </a:rPr>
              <a:t>TEL : 04.67.92.24.18</a:t>
            </a:r>
          </a:p>
          <a:p>
            <a:pPr marL="0" lvl="0" indent="0" algn="ctr">
              <a:buNone/>
            </a:pPr>
            <a:endParaRPr lang="fr-FR" sz="2000" b="1">
              <a:effectLst>
                <a:outerShdw dist="17961" dir="2700000">
                  <a:scrgbClr r="0" g="0" b="0"/>
                </a:outerShdw>
              </a:effectLst>
            </a:endParaRPr>
          </a:p>
          <a:p>
            <a:pPr marL="0" lvl="0" indent="0" algn="ctr">
              <a:buNone/>
            </a:pPr>
            <a:r>
              <a:rPr lang="fr-FR" sz="2200" b="1">
                <a:effectLst>
                  <a:outerShdw dist="17961" dir="2700000">
                    <a:scrgbClr r="0" g="0" b="0"/>
                  </a:outerShdw>
                </a:effectLst>
              </a:rPr>
              <a:t> discutions </a:t>
            </a:r>
            <a:r>
              <a:rPr lang="fr-FR" sz="2400" b="1">
                <a:effectLst>
                  <a:outerShdw dist="17961" dir="2700000">
                    <a:scrgbClr r="0" g="0" b="0"/>
                  </a:outerShdw>
                </a:effectLst>
              </a:rPr>
              <a:t>après</a:t>
            </a:r>
            <a:r>
              <a:rPr lang="fr-FR" sz="2200" b="1">
                <a:effectLst>
                  <a:outerShdw dist="17961" dir="2700000">
                    <a:scrgbClr r="0" g="0" b="0"/>
                  </a:outerShdw>
                </a:effectLst>
              </a:rPr>
              <a:t> le film</a:t>
            </a:r>
          </a:p>
          <a:p>
            <a:pPr marL="0" lvl="0" indent="0" algn="ctr">
              <a:buNone/>
            </a:pPr>
            <a:r>
              <a:rPr lang="fr-FR" sz="2200" b="1">
                <a:effectLst>
                  <a:outerShdw dist="17961" dir="2700000">
                    <a:scrgbClr r="0" g="0" b="0"/>
                  </a:outerShdw>
                </a:effectLst>
              </a:rPr>
              <a:t> autour d'un repas « tiré »... du sac !</a:t>
            </a:r>
          </a:p>
          <a:p>
            <a:pPr marL="0" lvl="0" indent="0" algn="ctr">
              <a:buNone/>
            </a:pPr>
            <a:r>
              <a:rPr lang="fr-FR" sz="2200" b="1" i="1">
                <a:effectLst>
                  <a:outerShdw dist="17961" dir="2700000">
                    <a:scrgbClr r="0" g="0" b="0"/>
                  </a:outerShdw>
                </a:effectLst>
              </a:rPr>
              <a:t> apportez quelques choses</a:t>
            </a:r>
          </a:p>
          <a:p>
            <a:pPr marL="0" lvl="0" indent="0" algn="ctr">
              <a:buNone/>
            </a:pPr>
            <a:r>
              <a:rPr lang="fr-FR" sz="2200" b="1" i="1">
                <a:effectLst>
                  <a:outerShdw dist="17961" dir="2700000">
                    <a:scrgbClr r="0" g="0" b="0"/>
                  </a:outerShdw>
                </a:effectLst>
              </a:rPr>
              <a:t> à boire et à manger</a:t>
            </a:r>
          </a:p>
          <a:p>
            <a:pPr marL="0" lvl="0" indent="0" algn="ctr">
              <a:buNone/>
            </a:pPr>
            <a:r>
              <a:rPr lang="fr-FR" sz="2200" b="1" i="1">
                <a:effectLst>
                  <a:outerShdw dist="17961" dir="2700000">
                    <a:scrgbClr r="0" g="0" b="0"/>
                  </a:outerShdw>
                </a:effectLst>
              </a:rPr>
              <a:t> </a:t>
            </a:r>
          </a:p>
          <a:p>
            <a:pPr marL="0" lvl="0" indent="0" algn="ctr">
              <a:buNone/>
            </a:pPr>
            <a:r>
              <a:rPr lang="fr-FR" sz="2000" b="1">
                <a:effectLst>
                  <a:outerShdw dist="17961" dir="2700000">
                    <a:scrgbClr r="0" g="0" b="0"/>
                  </a:outerShdw>
                </a:effectLst>
              </a:rPr>
              <a:t>(</a:t>
            </a:r>
            <a:r>
              <a:rPr lang="fr-FR" sz="2200" b="1">
                <a:effectLst>
                  <a:outerShdw dist="17961" dir="2700000">
                    <a:scrgbClr r="0" g="0" b="0"/>
                  </a:outerShdw>
                </a:effectLst>
              </a:rPr>
              <a:t>participation</a:t>
            </a:r>
            <a:r>
              <a:rPr lang="fr-FR" sz="2000" b="1">
                <a:effectLst>
                  <a:outerShdw dist="17961" dir="2700000">
                    <a:scrgbClr r="0" g="0" b="0"/>
                  </a:outerShdw>
                </a:effectLst>
              </a:rPr>
              <a:t> libre)</a:t>
            </a:r>
          </a:p>
          <a:p>
            <a:pPr marL="0" lvl="0" indent="0" algn="ctr">
              <a:buNone/>
            </a:pPr>
            <a:r>
              <a:rPr lang="fr-FR" sz="1800" b="1">
                <a:effectLst>
                  <a:outerShdw dist="17961" dir="2700000">
                    <a:scrgbClr r="0" g="0" b="0"/>
                  </a:outerShdw>
                </a:effectLst>
              </a:rPr>
              <a:t> </a:t>
            </a: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60000" y="194760"/>
            <a:ext cx="4700160" cy="7077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42</Words>
  <Application>Microsoft Office PowerPoint</Application>
  <PresentationFormat>Affichage à l'écran (4:3)</PresentationFormat>
  <Paragraphs>31</Paragraphs>
  <Slides>4</Slides>
  <Notes>4</Notes>
  <HiddenSlides>2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Standard</vt:lpstr>
      <vt:lpstr>Présentation PowerPoint</vt:lpstr>
      <vt:lpstr>PROJECTION THEMATIQUE SAMEDI</vt:lpstr>
      <vt:lpstr>PROJECTION THEMATIQUE   SAMEDI  1ER MARS à 19 heure  </vt:lpstr>
      <vt:lpstr>PROJECTION THEMATIQUE   SAMEDI  1ER MARS à 19 heure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ASUS</dc:creator>
  <cp:lastModifiedBy>ASUS</cp:lastModifiedBy>
  <cp:revision>9</cp:revision>
  <dcterms:created xsi:type="dcterms:W3CDTF">2014-02-18T09:08:01Z</dcterms:created>
  <dcterms:modified xsi:type="dcterms:W3CDTF">2014-02-18T13:09:10Z</dcterms:modified>
</cp:coreProperties>
</file>